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57" r:id="rId3"/>
  </p:sldIdLst>
  <p:sldSz cx="18288000" cy="10287000"/>
  <p:notesSz cx="6858000" cy="9144000"/>
  <p:embeddedFontLst>
    <p:embeddedFont>
      <p:font typeface="MissRobertson Pro" panose="02000505000000020004" pitchFamily="2" charset="77"/>
      <p:regular r:id="rId4"/>
    </p:embeddedFont>
    <p:embeddedFont>
      <p:font typeface="New Atten 2" pitchFamily="2" charset="77"/>
      <p:regular r:id="rId5"/>
      <p:bold r:id="rId6"/>
      <p:italic r:id="rId7"/>
      <p:boldItalic r:id="rId8"/>
    </p:embeddedFont>
    <p:embeddedFont>
      <p:font typeface="New Atten 3" pitchFamily="2" charset="77"/>
      <p:regular r:id="rId9"/>
      <p:bold r:id="rId10"/>
      <p:italic r:id="rId11"/>
      <p:boldItalic r:id="rId12"/>
    </p:embeddedFont>
    <p:embeddedFont>
      <p:font typeface="New Atten 4" pitchFamily="2" charset="77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26" autoAdjust="0"/>
  </p:normalViewPr>
  <p:slideViewPr>
    <p:cSldViewPr>
      <p:cViewPr varScale="1">
        <p:scale>
          <a:sx n="69" d="100"/>
          <a:sy n="69" d="100"/>
        </p:scale>
        <p:origin x="256" y="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10" Type="http://schemas.openxmlformats.org/officeDocument/2006/relationships/font" Target="fonts/font7.fntdata"/><Relationship Id="rId19" Type="http://schemas.openxmlformats.org/officeDocument/2006/relationships/theme" Target="theme/theme1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746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782BFE6C-433F-B7C8-DB80-EB3001C62F10}"/>
              </a:ext>
            </a:extLst>
          </p:cNvPr>
          <p:cNvSpPr txBox="1"/>
          <p:nvPr/>
        </p:nvSpPr>
        <p:spPr>
          <a:xfrm>
            <a:off x="8598229" y="9245196"/>
            <a:ext cx="9073584" cy="77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86"/>
              </a:lnSpc>
            </a:pPr>
            <a:r>
              <a:rPr lang="en-US" sz="2133" spc="-12" dirty="0">
                <a:solidFill>
                  <a:srgbClr val="D9B582"/>
                </a:solidFill>
                <a:latin typeface="New Atten 2"/>
                <a:ea typeface="New Atten 2"/>
                <a:cs typeface="New Atten 2"/>
                <a:sym typeface="New Atten 2"/>
              </a:rPr>
              <a:t>Written by Kristin Dollar as part of        </a:t>
            </a:r>
          </a:p>
          <a:p>
            <a:pPr algn="r">
              <a:lnSpc>
                <a:spcPts val="2986"/>
              </a:lnSpc>
            </a:pPr>
            <a:r>
              <a:rPr lang="en-US" sz="2133" spc="-12" dirty="0">
                <a:solidFill>
                  <a:srgbClr val="D9B582"/>
                </a:solidFill>
                <a:latin typeface="New Atten 3"/>
                <a:ea typeface="New Atten 3"/>
                <a:cs typeface="New Atten 3"/>
                <a:sym typeface="New Atten 3"/>
              </a:rPr>
              <a:t>  Disrupting Darkness: Light, Love, and the Birth of Jesus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728A55B6-FF4D-6295-8980-840663D87688}"/>
              </a:ext>
            </a:extLst>
          </p:cNvPr>
          <p:cNvSpPr txBox="1"/>
          <p:nvPr/>
        </p:nvSpPr>
        <p:spPr>
          <a:xfrm>
            <a:off x="528538" y="406199"/>
            <a:ext cx="4016201" cy="484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74"/>
              </a:lnSpc>
            </a:pPr>
            <a:r>
              <a:rPr lang="en-US" sz="11180" dirty="0">
                <a:solidFill>
                  <a:srgbClr val="D9B582"/>
                </a:solidFill>
                <a:latin typeface="MissRobertson Pro"/>
                <a:ea typeface="MissRobertson Pro"/>
                <a:cs typeface="MissRobertson Pro"/>
                <a:sym typeface="MissRobertson Pro"/>
              </a:rPr>
              <a:t>Prayer</a:t>
            </a:r>
          </a:p>
          <a:p>
            <a:pPr algn="ctr">
              <a:lnSpc>
                <a:spcPts val="12074"/>
              </a:lnSpc>
            </a:pPr>
            <a:r>
              <a:rPr lang="en-US" sz="11180" dirty="0">
                <a:solidFill>
                  <a:srgbClr val="D9B582"/>
                </a:solidFill>
                <a:latin typeface="MissRobertson Pro"/>
                <a:ea typeface="MissRobertson Pro"/>
                <a:cs typeface="MissRobertson Pro"/>
                <a:sym typeface="MissRobertson Pro"/>
              </a:rPr>
              <a:t> for</a:t>
            </a:r>
          </a:p>
          <a:p>
            <a:pPr algn="r">
              <a:lnSpc>
                <a:spcPts val="12074"/>
              </a:lnSpc>
            </a:pPr>
            <a:r>
              <a:rPr lang="en-US" sz="11180" dirty="0">
                <a:solidFill>
                  <a:srgbClr val="D9B582"/>
                </a:solidFill>
                <a:latin typeface="MissRobertson Pro"/>
                <a:ea typeface="MissRobertson Pro"/>
                <a:cs typeface="MissRobertson Pro"/>
                <a:sym typeface="MissRobertson Pro"/>
              </a:rPr>
              <a:t>Peace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039D79A-042E-6438-C689-34FA5052A049}"/>
              </a:ext>
            </a:extLst>
          </p:cNvPr>
          <p:cNvSpPr txBox="1"/>
          <p:nvPr/>
        </p:nvSpPr>
        <p:spPr>
          <a:xfrm>
            <a:off x="4196760" y="572235"/>
            <a:ext cx="13693991" cy="8067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5"/>
              </a:lnSpc>
            </a:pPr>
            <a:r>
              <a:rPr lang="en-US" sz="3735" dirty="0">
                <a:solidFill>
                  <a:srgbClr val="FFFFFF"/>
                </a:solidFill>
                <a:latin typeface="New Atten 4"/>
                <a:ea typeface="New Atten 4"/>
                <a:cs typeface="New Atten 4"/>
                <a:sym typeface="New Atten 4"/>
              </a:rPr>
              <a:t>Spirit of God, </a:t>
            </a:r>
          </a:p>
          <a:p>
            <a:pPr algn="ctr">
              <a:lnSpc>
                <a:spcPts val="2143"/>
              </a:lnSpc>
            </a:pPr>
            <a:endParaRPr lang="en-US" sz="3735" dirty="0">
              <a:solidFill>
                <a:srgbClr val="FFFFFF"/>
              </a:solidFill>
              <a:latin typeface="New Atten 4"/>
              <a:ea typeface="New Atten 4"/>
              <a:cs typeface="New Atten 4"/>
              <a:sym typeface="New Atten 4"/>
            </a:endParaRPr>
          </a:p>
          <a:p>
            <a:pPr algn="ctr">
              <a:lnSpc>
                <a:spcPts val="4855"/>
              </a:lnSpc>
            </a:pPr>
            <a:r>
              <a:rPr lang="en-US" sz="3735" dirty="0">
                <a:solidFill>
                  <a:srgbClr val="FFFFFF"/>
                </a:solidFill>
                <a:latin typeface="New Atten 4"/>
                <a:ea typeface="New Atten 4"/>
                <a:cs typeface="New Atten 4"/>
                <a:sym typeface="New Atten 4"/>
              </a:rPr>
              <a:t>We pause to breathe in the possibility of peace.</a:t>
            </a:r>
          </a:p>
          <a:p>
            <a:pPr algn="ctr">
              <a:lnSpc>
                <a:spcPts val="2756"/>
              </a:lnSpc>
            </a:pPr>
            <a:endParaRPr lang="en-US" sz="3735" dirty="0">
              <a:solidFill>
                <a:srgbClr val="FFFFFF"/>
              </a:solidFill>
              <a:latin typeface="New Atten 4"/>
              <a:ea typeface="New Atten 4"/>
              <a:cs typeface="New Atten 4"/>
              <a:sym typeface="New Atten 4"/>
            </a:endParaRPr>
          </a:p>
          <a:p>
            <a:pPr algn="ctr">
              <a:lnSpc>
                <a:spcPts val="4855"/>
              </a:lnSpc>
            </a:pPr>
            <a:r>
              <a:rPr lang="en-US" sz="3735" dirty="0">
                <a:solidFill>
                  <a:srgbClr val="FFFFFF"/>
                </a:solidFill>
                <a:latin typeface="New Atten 4"/>
                <a:ea typeface="New Atten 4"/>
                <a:cs typeface="New Atten 4"/>
                <a:sym typeface="New Atten 4"/>
              </a:rPr>
              <a:t>Peace within us, where we are restless. </a:t>
            </a:r>
          </a:p>
          <a:p>
            <a:pPr algn="ctr">
              <a:lnSpc>
                <a:spcPts val="4855"/>
              </a:lnSpc>
            </a:pPr>
            <a:r>
              <a:rPr lang="en-US" sz="3735" dirty="0">
                <a:solidFill>
                  <a:srgbClr val="FFFFFF"/>
                </a:solidFill>
                <a:latin typeface="New Atten 4"/>
                <a:ea typeface="New Atten 4"/>
                <a:cs typeface="New Atten 4"/>
                <a:sym typeface="New Atten 4"/>
              </a:rPr>
              <a:t>Peace between us, where we are divided.</a:t>
            </a:r>
          </a:p>
          <a:p>
            <a:pPr algn="ctr">
              <a:lnSpc>
                <a:spcPts val="4855"/>
              </a:lnSpc>
            </a:pPr>
            <a:r>
              <a:rPr lang="en-US" sz="3735" dirty="0">
                <a:solidFill>
                  <a:srgbClr val="FFFFFF"/>
                </a:solidFill>
                <a:latin typeface="New Atten 4"/>
                <a:ea typeface="New Atten 4"/>
                <a:cs typeface="New Atten 4"/>
                <a:sym typeface="New Atten 4"/>
              </a:rPr>
              <a:t>Peace among us, where violence reigns supreme.</a:t>
            </a:r>
          </a:p>
          <a:p>
            <a:pPr algn="ctr">
              <a:lnSpc>
                <a:spcPts val="4855"/>
              </a:lnSpc>
            </a:pPr>
            <a:r>
              <a:rPr lang="en-US" sz="3735" dirty="0">
                <a:solidFill>
                  <a:srgbClr val="FFFFFF"/>
                </a:solidFill>
                <a:latin typeface="New Atten 4"/>
                <a:ea typeface="New Atten 4"/>
                <a:cs typeface="New Atten 4"/>
                <a:sym typeface="New Atten 4"/>
              </a:rPr>
              <a:t>We hold in our hearts those whose lives have been torn apart</a:t>
            </a:r>
          </a:p>
          <a:p>
            <a:pPr algn="ctr">
              <a:lnSpc>
                <a:spcPts val="4855"/>
              </a:lnSpc>
            </a:pPr>
            <a:r>
              <a:rPr lang="en-US" sz="3735" dirty="0">
                <a:solidFill>
                  <a:srgbClr val="FFFFFF"/>
                </a:solidFill>
                <a:latin typeface="New Atten 4"/>
                <a:ea typeface="New Atten 4"/>
                <a:cs typeface="New Atten 4"/>
                <a:sym typeface="New Atten 4"/>
              </a:rPr>
              <a:t>by violence in any of its forms. </a:t>
            </a:r>
          </a:p>
          <a:p>
            <a:pPr algn="ctr">
              <a:lnSpc>
                <a:spcPts val="2757"/>
              </a:lnSpc>
            </a:pPr>
            <a:endParaRPr lang="en-US" sz="3735" dirty="0">
              <a:solidFill>
                <a:srgbClr val="FFFFFF"/>
              </a:solidFill>
              <a:latin typeface="New Atten 4"/>
              <a:ea typeface="New Atten 4"/>
              <a:cs typeface="New Atten 4"/>
              <a:sym typeface="New Atten 4"/>
            </a:endParaRPr>
          </a:p>
          <a:p>
            <a:pPr algn="ctr">
              <a:lnSpc>
                <a:spcPts val="4855"/>
              </a:lnSpc>
            </a:pPr>
            <a:r>
              <a:rPr lang="en-US" sz="3735" dirty="0">
                <a:solidFill>
                  <a:srgbClr val="FFFFFF"/>
                </a:solidFill>
                <a:latin typeface="New Atten 4"/>
                <a:ea typeface="New Atten 4"/>
                <a:cs typeface="New Atten 4"/>
                <a:sym typeface="New Atten 4"/>
              </a:rPr>
              <a:t>Grant us the courage to embody peace in our lives, </a:t>
            </a:r>
          </a:p>
          <a:p>
            <a:pPr algn="ctr">
              <a:lnSpc>
                <a:spcPts val="4855"/>
              </a:lnSpc>
            </a:pPr>
            <a:r>
              <a:rPr lang="en-US" sz="3735" dirty="0">
                <a:solidFill>
                  <a:srgbClr val="FFFFFF"/>
                </a:solidFill>
                <a:latin typeface="New Atten 4"/>
                <a:ea typeface="New Atten 4"/>
                <a:cs typeface="New Atten 4"/>
                <a:sym typeface="New Atten 4"/>
              </a:rPr>
              <a:t>and to seek healing and restoration in our hurting world. </a:t>
            </a:r>
          </a:p>
          <a:p>
            <a:pPr algn="ctr">
              <a:lnSpc>
                <a:spcPts val="2757"/>
              </a:lnSpc>
            </a:pPr>
            <a:endParaRPr lang="en-US" sz="3735" dirty="0">
              <a:solidFill>
                <a:srgbClr val="FFFFFF"/>
              </a:solidFill>
              <a:latin typeface="New Atten 4"/>
              <a:ea typeface="New Atten 4"/>
              <a:cs typeface="New Atten 4"/>
              <a:sym typeface="New Atten 4"/>
            </a:endParaRPr>
          </a:p>
          <a:p>
            <a:pPr algn="ctr">
              <a:lnSpc>
                <a:spcPts val="4855"/>
              </a:lnSpc>
            </a:pPr>
            <a:r>
              <a:rPr lang="en-US" sz="3735" dirty="0">
                <a:solidFill>
                  <a:srgbClr val="FFFFFF"/>
                </a:solidFill>
                <a:latin typeface="New Atten 4"/>
                <a:ea typeface="New Atten 4"/>
                <a:cs typeface="New Atten 4"/>
                <a:sym typeface="New Atten 4"/>
              </a:rPr>
              <a:t>Lord, make us instruments of your peace. </a:t>
            </a:r>
          </a:p>
          <a:p>
            <a:pPr algn="ctr">
              <a:lnSpc>
                <a:spcPts val="4855"/>
              </a:lnSpc>
            </a:pPr>
            <a:r>
              <a:rPr lang="en-US" sz="3735" dirty="0">
                <a:solidFill>
                  <a:srgbClr val="FFFFFF"/>
                </a:solidFill>
                <a:latin typeface="New Atten 4"/>
                <a:ea typeface="New Atten 4"/>
                <a:cs typeface="New Atten 4"/>
                <a:sym typeface="New Atten 4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2030027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</Words>
  <Application>Microsoft Macintosh PowerPoint</Application>
  <PresentationFormat>Custom</PresentationFormat>
  <Paragraphs>20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Calibri</vt:lpstr>
      <vt:lpstr>New Atten 4</vt:lpstr>
      <vt:lpstr>Arial</vt:lpstr>
      <vt:lpstr>New Atten 2</vt:lpstr>
      <vt:lpstr>MissRobertson Pro</vt:lpstr>
      <vt:lpstr>New Atten 3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Prayer for Peace (Presentation Slide)</dc:title>
  <cp:lastModifiedBy>Heidi Villaluz</cp:lastModifiedBy>
  <cp:revision>2</cp:revision>
  <dcterms:created xsi:type="dcterms:W3CDTF">2006-08-16T00:00:00Z</dcterms:created>
  <dcterms:modified xsi:type="dcterms:W3CDTF">2024-11-21T20:53:02Z</dcterms:modified>
  <dc:identifier>DAGXJFMtnXI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ea81b87-c6d7-48a9-a125-369e613fcebb_Enabled">
    <vt:lpwstr>true</vt:lpwstr>
  </property>
  <property fmtid="{D5CDD505-2E9C-101B-9397-08002B2CF9AE}" pid="3" name="MSIP_Label_7ea81b87-c6d7-48a9-a125-369e613fcebb_SetDate">
    <vt:lpwstr>2024-11-21T20:53:01Z</vt:lpwstr>
  </property>
  <property fmtid="{D5CDD505-2E9C-101B-9397-08002B2CF9AE}" pid="4" name="MSIP_Label_7ea81b87-c6d7-48a9-a125-369e613fcebb_Method">
    <vt:lpwstr>Standard</vt:lpwstr>
  </property>
  <property fmtid="{D5CDD505-2E9C-101B-9397-08002B2CF9AE}" pid="5" name="MSIP_Label_7ea81b87-c6d7-48a9-a125-369e613fcebb_Name">
    <vt:lpwstr>General</vt:lpwstr>
  </property>
  <property fmtid="{D5CDD505-2E9C-101B-9397-08002B2CF9AE}" pid="6" name="MSIP_Label_7ea81b87-c6d7-48a9-a125-369e613fcebb_SiteId">
    <vt:lpwstr>a90c3e25-6ce6-44bc-a7ca-47ee2af06f3f</vt:lpwstr>
  </property>
  <property fmtid="{D5CDD505-2E9C-101B-9397-08002B2CF9AE}" pid="7" name="MSIP_Label_7ea81b87-c6d7-48a9-a125-369e613fcebb_ActionId">
    <vt:lpwstr>7c8e53d2-7043-4a31-b61b-a901e0900865</vt:lpwstr>
  </property>
  <property fmtid="{D5CDD505-2E9C-101B-9397-08002B2CF9AE}" pid="8" name="MSIP_Label_7ea81b87-c6d7-48a9-a125-369e613fcebb_ContentBits">
    <vt:lpwstr>0</vt:lpwstr>
  </property>
</Properties>
</file>